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77" r:id="rId2"/>
    <p:sldId id="278" r:id="rId3"/>
    <p:sldId id="256" r:id="rId4"/>
    <p:sldId id="257" r:id="rId5"/>
    <p:sldId id="261" r:id="rId6"/>
    <p:sldId id="262" r:id="rId7"/>
    <p:sldId id="259" r:id="rId8"/>
    <p:sldId id="258" r:id="rId9"/>
    <p:sldId id="260" r:id="rId10"/>
    <p:sldId id="263" r:id="rId11"/>
    <p:sldId id="264" r:id="rId12"/>
    <p:sldId id="265" r:id="rId13"/>
    <p:sldId id="270" r:id="rId14"/>
    <p:sldId id="266" r:id="rId15"/>
    <p:sldId id="267" r:id="rId16"/>
    <p:sldId id="268" r:id="rId17"/>
    <p:sldId id="269" r:id="rId18"/>
    <p:sldId id="271" r:id="rId19"/>
    <p:sldId id="272" r:id="rId20"/>
    <p:sldId id="274" r:id="rId21"/>
    <p:sldId id="273" r:id="rId22"/>
    <p:sldId id="275" r:id="rId23"/>
    <p:sldId id="276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46" autoAdjust="0"/>
    <p:restoredTop sz="94660"/>
  </p:normalViewPr>
  <p:slideViewPr>
    <p:cSldViewPr snapToGrid="0">
      <p:cViewPr varScale="1">
        <p:scale>
          <a:sx n="62" d="100"/>
          <a:sy n="62" d="100"/>
        </p:scale>
        <p:origin x="5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11/8/2020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11/8/2020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11/8/2020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11/8/2020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11/8/2020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11/8/2020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11/8/2020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dirty="0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11/8/2020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Trabajo práctico paquete temático</a:t>
            </a:r>
            <a:endParaRPr lang="es-MX" dirty="0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581193" y="1985818"/>
            <a:ext cx="5422390" cy="4498109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endParaRPr lang="es-AR" dirty="0"/>
          </a:p>
          <a:p>
            <a:pPr marL="0" indent="0">
              <a:buNone/>
            </a:pPr>
            <a:r>
              <a:rPr lang="es-AR" dirty="0" smtClean="0"/>
              <a:t>Informe escrito. Debe contener:</a:t>
            </a:r>
          </a:p>
          <a:p>
            <a:r>
              <a:rPr lang="es-AR" u="sng" dirty="0" smtClean="0"/>
              <a:t>Primera parte: </a:t>
            </a:r>
          </a:p>
          <a:p>
            <a:pPr lvl="1"/>
            <a:r>
              <a:rPr lang="es-AR" dirty="0" smtClean="0"/>
              <a:t>Datos de su investigación.  Caracterización del tipo de viajes que eligieron.</a:t>
            </a:r>
          </a:p>
          <a:p>
            <a:pPr lvl="1"/>
            <a:r>
              <a:rPr lang="es-AR" dirty="0" smtClean="0"/>
              <a:t>Justificación del tipo de viaje en la región.</a:t>
            </a:r>
          </a:p>
          <a:p>
            <a:pPr lvl="1"/>
            <a:r>
              <a:rPr lang="es-AR" dirty="0" smtClean="0"/>
              <a:t>Perfil del turista al que van a apuntar.  Tamaño del grupo.</a:t>
            </a:r>
          </a:p>
          <a:p>
            <a:r>
              <a:rPr lang="es-AR" u="sng" dirty="0" smtClean="0"/>
              <a:t>Itinerario:</a:t>
            </a:r>
          </a:p>
          <a:p>
            <a:pPr lvl="1"/>
            <a:r>
              <a:rPr lang="es-AR" dirty="0" smtClean="0"/>
              <a:t>Destinos que visitan y atractivos</a:t>
            </a:r>
          </a:p>
          <a:p>
            <a:pPr lvl="1"/>
            <a:r>
              <a:rPr lang="es-AR" dirty="0" smtClean="0"/>
              <a:t>Servicios, qué excursiones incluye, transporte, hospedaje.</a:t>
            </a:r>
          </a:p>
          <a:p>
            <a:pPr lvl="1"/>
            <a:r>
              <a:rPr lang="es-AR" dirty="0" smtClean="0"/>
              <a:t>Selección de rutas y elaboración de mapa en google </a:t>
            </a:r>
            <a:r>
              <a:rPr lang="es-AR" dirty="0" err="1" smtClean="0"/>
              <a:t>maps</a:t>
            </a:r>
            <a:r>
              <a:rPr lang="es-AR" dirty="0" smtClean="0"/>
              <a:t> del itinerario.</a:t>
            </a:r>
          </a:p>
          <a:p>
            <a:pPr lvl="1"/>
            <a:r>
              <a:rPr lang="es-AR" dirty="0" smtClean="0"/>
              <a:t>Horarios de cada día, paradas técnicas, tiempos de descanso, tiempos en ruta, etc.</a:t>
            </a:r>
          </a:p>
          <a:p>
            <a:pPr lvl="1"/>
            <a:r>
              <a:rPr lang="es-AR" dirty="0" smtClean="0"/>
              <a:t>Hospedajes, transportes.</a:t>
            </a:r>
          </a:p>
          <a:p>
            <a:pPr marL="324000" lvl="1" indent="0">
              <a:buNone/>
            </a:pPr>
            <a:endParaRPr lang="es-AR" dirty="0" smtClean="0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s-AR" dirty="0"/>
              <a:t>Fecha de entrega: </a:t>
            </a:r>
            <a:r>
              <a:rPr lang="es-AR" dirty="0" smtClean="0"/>
              <a:t> hasta el </a:t>
            </a:r>
            <a:r>
              <a:rPr lang="es-AR" dirty="0" smtClean="0">
                <a:solidFill>
                  <a:srgbClr val="FF0000"/>
                </a:solidFill>
              </a:rPr>
              <a:t>JUEVES 12/11 a las 23:59 por </a:t>
            </a:r>
            <a:r>
              <a:rPr lang="es-AR" dirty="0">
                <a:solidFill>
                  <a:srgbClr val="FF0000"/>
                </a:solidFill>
              </a:rPr>
              <a:t>mail.</a:t>
            </a:r>
          </a:p>
          <a:p>
            <a:pPr marL="0" indent="0">
              <a:buNone/>
            </a:pPr>
            <a:r>
              <a:rPr lang="es-AR" dirty="0"/>
              <a:t>Formato Word o PDF.</a:t>
            </a:r>
          </a:p>
          <a:p>
            <a:pPr marL="324000" lvl="1" indent="0">
              <a:buNone/>
            </a:pPr>
            <a:endParaRPr lang="es-AR" dirty="0" smtClean="0"/>
          </a:p>
          <a:p>
            <a:pPr marL="324000" lvl="1" indent="0">
              <a:buNone/>
            </a:pPr>
            <a:r>
              <a:rPr lang="es-AR" dirty="0" smtClean="0"/>
              <a:t>itinerario </a:t>
            </a:r>
            <a:r>
              <a:rPr lang="es-AR" dirty="0"/>
              <a:t>debe contener:</a:t>
            </a:r>
          </a:p>
          <a:p>
            <a:pPr lvl="1"/>
            <a:r>
              <a:rPr lang="es-AR" dirty="0"/>
              <a:t>Al menos dos destinos turísticos de la región seleccionada.</a:t>
            </a:r>
          </a:p>
          <a:p>
            <a:pPr lvl="1"/>
            <a:r>
              <a:rPr lang="es-AR" dirty="0"/>
              <a:t>De una semana de duración a 12 días.</a:t>
            </a:r>
          </a:p>
          <a:p>
            <a:pPr lvl="1"/>
            <a:r>
              <a:rPr lang="es-AR" dirty="0"/>
              <a:t>Tomen como referencia los itinerarios con los que trabajamos en el </a:t>
            </a:r>
            <a:r>
              <a:rPr lang="es-AR" dirty="0" err="1"/>
              <a:t>tp</a:t>
            </a:r>
            <a:r>
              <a:rPr lang="es-AR" dirty="0"/>
              <a:t> de la </a:t>
            </a:r>
            <a:r>
              <a:rPr lang="es-AR" dirty="0" smtClean="0"/>
              <a:t>Patagonia</a:t>
            </a:r>
          </a:p>
          <a:p>
            <a:pPr marL="324000" lvl="1" indent="0">
              <a:buNone/>
            </a:pPr>
            <a:endParaRPr lang="es-AR" dirty="0" smtClean="0"/>
          </a:p>
          <a:p>
            <a:pPr marL="0" indent="0">
              <a:buNone/>
            </a:pPr>
            <a:r>
              <a:rPr lang="es-AR" dirty="0" smtClean="0"/>
              <a:t>Los miércoles 18 hacemos las presentaciones en </a:t>
            </a:r>
            <a:r>
              <a:rPr lang="es-AR" dirty="0" err="1" smtClean="0"/>
              <a:t>power</a:t>
            </a:r>
            <a:r>
              <a:rPr lang="es-AR" dirty="0" smtClean="0"/>
              <a:t> </a:t>
            </a:r>
            <a:r>
              <a:rPr lang="es-AR" dirty="0" err="1" smtClean="0"/>
              <a:t>point</a:t>
            </a:r>
            <a:r>
              <a:rPr lang="es-AR" dirty="0" smtClean="0"/>
              <a:t>, SÓLO del resultado final, el itinerario. Presentaciones de 10 minutos.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19712415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Córdoba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AR" dirty="0" smtClean="0"/>
              <a:t>Región de la punilla</a:t>
            </a:r>
            <a:endParaRPr lang="es-MX" dirty="0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581194" y="2926051"/>
            <a:ext cx="6226006" cy="377464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s-AR" dirty="0" smtClean="0"/>
              <a:t>Área </a:t>
            </a:r>
            <a:r>
              <a:rPr lang="es-AR" dirty="0"/>
              <a:t>Punilla: se destaca por su carácter de valle bien definido, limitado por las Sierras Chicas al este; donde sobresalen los Cerros </a:t>
            </a:r>
            <a:r>
              <a:rPr lang="es-AR" dirty="0" err="1"/>
              <a:t>Uritorco</a:t>
            </a:r>
            <a:r>
              <a:rPr lang="es-AR" dirty="0"/>
              <a:t> y Pan de Azúcar; y por la Sierra Grande, con el macizo de Los Gigantes y las pampas altas de San Luis y </a:t>
            </a:r>
            <a:r>
              <a:rPr lang="es-AR" dirty="0" err="1"/>
              <a:t>Olaen</a:t>
            </a:r>
            <a:r>
              <a:rPr lang="es-AR" dirty="0"/>
              <a:t> al oeste. </a:t>
            </a:r>
            <a:endParaRPr lang="es-AR" dirty="0" smtClean="0"/>
          </a:p>
          <a:p>
            <a:pPr marL="0" indent="0">
              <a:buNone/>
            </a:pPr>
            <a:r>
              <a:rPr lang="es-AR" dirty="0" smtClean="0"/>
              <a:t>Alberga más de 30 localidades turísticas. </a:t>
            </a:r>
            <a:r>
              <a:rPr lang="es-AR" dirty="0"/>
              <a:t>E</a:t>
            </a:r>
            <a:r>
              <a:rPr lang="es-AR" dirty="0" smtClean="0"/>
              <a:t>ntre </a:t>
            </a:r>
            <a:r>
              <a:rPr lang="es-AR" dirty="0"/>
              <a:t>los atractivos se encuentran los cerros y las pampas, y el agua, que en toda su extensión, se componen del río </a:t>
            </a:r>
            <a:r>
              <a:rPr lang="es-AR" dirty="0" err="1"/>
              <a:t>Cosquín</a:t>
            </a:r>
            <a:r>
              <a:rPr lang="es-AR" dirty="0"/>
              <a:t> al norte, el San Antonio al sur, el Dique San Roque y el embalse El Cajón. También caben destacar los consagrados atractivos culturales y deportivos; como el Festival Nacional del Folklore, el Rally </a:t>
            </a:r>
            <a:r>
              <a:rPr lang="es-AR" dirty="0" err="1" smtClean="0"/>
              <a:t>Intern</a:t>
            </a:r>
            <a:r>
              <a:rPr lang="es-AR" dirty="0"/>
              <a:t>, Internacional del Automóvil y el Campamento Mundial de Parapentes, entre otros. </a:t>
            </a:r>
            <a:endParaRPr lang="es-MX" dirty="0"/>
          </a:p>
        </p:txBody>
      </p:sp>
      <p:pic>
        <p:nvPicPr>
          <p:cNvPr id="5122" name="Picture 2" descr="Mapas de La Falda, el Valle de Punilla y la Provincia de Córdoba |  lafalda.co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1091" y="613321"/>
            <a:ext cx="4869897" cy="6087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82001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800" y="620567"/>
            <a:ext cx="10760364" cy="6052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5605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4" descr="impresionante vista del Dique San Roqu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51" y="647267"/>
            <a:ext cx="10182225" cy="5895975"/>
          </a:xfrm>
          <a:prstGeom prst="rect">
            <a:avLst/>
          </a:prstGeom>
        </p:spPr>
      </p:pic>
      <p:sp>
        <p:nvSpPr>
          <p:cNvPr id="6" name="Rectángulo redondeado 5"/>
          <p:cNvSpPr/>
          <p:nvPr/>
        </p:nvSpPr>
        <p:spPr>
          <a:xfrm>
            <a:off x="8756072" y="5800437"/>
            <a:ext cx="2318328" cy="6096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AR" dirty="0" smtClean="0"/>
              <a:t>Dique San Roque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6533192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https://www.cordobaturismo.gov.ar/wp-content/uploads/2019/02/aerosilla-1-1024x101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654" y="1567454"/>
            <a:ext cx="4366572" cy="4306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Complejo Aerosilla, Villa Carlos Paz, Córdob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9122" y="1376218"/>
            <a:ext cx="6576478" cy="4926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16129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195" y="706582"/>
            <a:ext cx="10607140" cy="5823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036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Excelente nivel de ocupación en Carlos Paz - Nuestra Córdob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0811" y="727507"/>
            <a:ext cx="10119250" cy="5913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53727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643" y="824778"/>
            <a:ext cx="7311448" cy="5490233"/>
          </a:xfrm>
          <a:prstGeom prst="rect">
            <a:avLst/>
          </a:prstGeom>
        </p:spPr>
      </p:pic>
      <p:sp>
        <p:nvSpPr>
          <p:cNvPr id="3" name="Rectángulo redondeado 2"/>
          <p:cNvSpPr/>
          <p:nvPr/>
        </p:nvSpPr>
        <p:spPr>
          <a:xfrm>
            <a:off x="9005455" y="2699347"/>
            <a:ext cx="2142836" cy="174109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AR" dirty="0" smtClean="0"/>
              <a:t>Plaza Próspero Molina, </a:t>
            </a:r>
            <a:r>
              <a:rPr lang="es-AR" dirty="0" err="1" smtClean="0"/>
              <a:t>Cosquín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7123894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0182" y="967444"/>
            <a:ext cx="9301017" cy="5428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9588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0238" y="653885"/>
            <a:ext cx="5959908" cy="3071402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0237" y="3725287"/>
            <a:ext cx="5959908" cy="2995721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134" y="1179936"/>
            <a:ext cx="4029075" cy="100965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7633" y="2721264"/>
            <a:ext cx="3648075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5648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3326" y="1035050"/>
            <a:ext cx="4316601" cy="3231284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700" y="1035050"/>
            <a:ext cx="2514600" cy="723900"/>
          </a:xfrm>
          <a:prstGeom prst="rect">
            <a:avLst/>
          </a:prstGeom>
        </p:spPr>
      </p:pic>
      <p:pic>
        <p:nvPicPr>
          <p:cNvPr id="9220" name="Picture 4" descr="https://img.lavoz.com.ar/sites/default/files/styles/ancho_848/public/listas/Penon_del_aguila._Tirolesa_6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866" y="2154236"/>
            <a:ext cx="6400031" cy="3600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18227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ubtítulo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8" name="Título 1"/>
          <p:cNvSpPr txBox="1">
            <a:spLocks/>
          </p:cNvSpPr>
          <p:nvPr/>
        </p:nvSpPr>
        <p:spPr>
          <a:xfrm>
            <a:off x="581191" y="1020431"/>
            <a:ext cx="10993549" cy="1475013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AR" smtClean="0"/>
              <a:t>Programación de circuitos turísticos	</a:t>
            </a:r>
            <a:endParaRPr lang="es-MX" dirty="0"/>
          </a:p>
        </p:txBody>
      </p:sp>
      <p:sp>
        <p:nvSpPr>
          <p:cNvPr id="9" name="Subtítulo 2"/>
          <p:cNvSpPr txBox="1">
            <a:spLocks/>
          </p:cNvSpPr>
          <p:nvPr/>
        </p:nvSpPr>
        <p:spPr>
          <a:xfrm>
            <a:off x="581194" y="2495445"/>
            <a:ext cx="10993546" cy="59032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 cap="all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AR" smtClean="0"/>
              <a:t>Profesora: LIC. Natalia Martínez barón</a:t>
            </a:r>
          </a:p>
          <a:p>
            <a:r>
              <a:rPr lang="es-AR" smtClean="0"/>
              <a:t>2020</a:t>
            </a:r>
            <a:endParaRPr lang="es-MX" dirty="0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055" y="4764010"/>
            <a:ext cx="3238500" cy="1381125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2766" y="690991"/>
            <a:ext cx="2853093" cy="1066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7909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720" y="3248745"/>
            <a:ext cx="5429250" cy="3057525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9303" y="706436"/>
            <a:ext cx="5429250" cy="3057525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9289" y="881928"/>
            <a:ext cx="3167928" cy="1695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9123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837" y="842818"/>
            <a:ext cx="6268412" cy="3525982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8297" y="3043959"/>
            <a:ext cx="5238750" cy="346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8097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454" y="907905"/>
            <a:ext cx="9026236" cy="5077258"/>
          </a:xfrm>
          <a:prstGeom prst="rect">
            <a:avLst/>
          </a:prstGeom>
        </p:spPr>
      </p:pic>
      <p:sp>
        <p:nvSpPr>
          <p:cNvPr id="3" name="Rectángulo redondeado 2"/>
          <p:cNvSpPr/>
          <p:nvPr/>
        </p:nvSpPr>
        <p:spPr>
          <a:xfrm>
            <a:off x="9319490" y="4959927"/>
            <a:ext cx="2364509" cy="137621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AR" dirty="0" smtClean="0"/>
              <a:t>Valle Encantado, Las Rabonas,  valle de </a:t>
            </a:r>
            <a:r>
              <a:rPr lang="es-AR" dirty="0" err="1" smtClean="0"/>
              <a:t>Traslasierra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4968686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414" y="910215"/>
            <a:ext cx="6667500" cy="5000625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7234" y="1181701"/>
            <a:ext cx="3343239" cy="4457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4654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redondeado 6"/>
          <p:cNvSpPr/>
          <p:nvPr/>
        </p:nvSpPr>
        <p:spPr>
          <a:xfrm>
            <a:off x="7472218" y="5310909"/>
            <a:ext cx="4119418" cy="1163782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dirty="0" smtClean="0"/>
              <a:t>Fuente:  Análisis de la región turística Centro. 2005, </a:t>
            </a:r>
            <a:r>
              <a:rPr lang="es-AR" dirty="0" err="1" smtClean="0"/>
              <a:t>UnSam</a:t>
            </a:r>
            <a:endParaRPr lang="es-MX" dirty="0" smtClean="0"/>
          </a:p>
          <a:p>
            <a:pPr algn="ctr"/>
            <a:r>
              <a:rPr lang="es-MX" dirty="0" smtClean="0"/>
              <a:t>http</a:t>
            </a:r>
            <a:r>
              <a:rPr lang="es-MX" dirty="0"/>
              <a:t>://www.unsam.edu.ar/escuelas/economia/mirador/mirador6.pdf</a:t>
            </a: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7669" y="951345"/>
            <a:ext cx="6094549" cy="5663622"/>
          </a:xfrm>
          <a:prstGeom prst="rect">
            <a:avLst/>
          </a:prstGeom>
        </p:spPr>
      </p:pic>
      <p:sp>
        <p:nvSpPr>
          <p:cNvPr id="2" name="Rectángulo 1"/>
          <p:cNvSpPr/>
          <p:nvPr/>
        </p:nvSpPr>
        <p:spPr>
          <a:xfrm>
            <a:off x="8137236" y="1043709"/>
            <a:ext cx="3149600" cy="12653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dirty="0" smtClean="0"/>
              <a:t>REGIÓN CENTRO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9376650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Córdoba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AR" dirty="0" smtClean="0"/>
              <a:t>Región capital</a:t>
            </a:r>
            <a:endParaRPr lang="es-MX" dirty="0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s-AR" dirty="0" smtClean="0"/>
              <a:t>Área </a:t>
            </a:r>
            <a:r>
              <a:rPr lang="es-AR" dirty="0"/>
              <a:t>Capital: </a:t>
            </a:r>
            <a:r>
              <a:rPr lang="es-AR" dirty="0" smtClean="0"/>
              <a:t>conjuga </a:t>
            </a:r>
            <a:r>
              <a:rPr lang="es-AR" dirty="0"/>
              <a:t>el pasado con la modernidad de sus centros de convenciones, galerías, edificios inteligentes y centro comerciales que detentan una singular arquitectura</a:t>
            </a:r>
            <a:r>
              <a:rPr lang="es-AR" dirty="0" smtClean="0"/>
              <a:t>.</a:t>
            </a:r>
          </a:p>
          <a:p>
            <a:pPr marL="0" indent="0">
              <a:buNone/>
            </a:pPr>
            <a:r>
              <a:rPr lang="es-AR" dirty="0" smtClean="0"/>
              <a:t>Córdoba representa </a:t>
            </a:r>
            <a:r>
              <a:rPr lang="es-AR" dirty="0"/>
              <a:t>la segunda ciudad en importancia del país, conserva en su Centro Histórico los patrimonios monumentales de la Catedral, la Compañía, los Conventos de Santa Teresa y Santa Catalina, la Casa del Marqués de </a:t>
            </a:r>
            <a:r>
              <a:rPr lang="es-AR" dirty="0" err="1"/>
              <a:t>Sobremonte</a:t>
            </a:r>
            <a:r>
              <a:rPr lang="es-AR" dirty="0"/>
              <a:t> y el Teatro General San Martín. </a:t>
            </a:r>
            <a:endParaRPr lang="es-MX" dirty="0"/>
          </a:p>
        </p:txBody>
      </p:sp>
      <p:pic>
        <p:nvPicPr>
          <p:cNvPr id="3074" name="Picture 2" descr="Qué HACER en CÓRDOBA CAPITAL, ¡te encantará! [Ruta del Mate]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0802" y="2353109"/>
            <a:ext cx="4772433" cy="3579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95473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s://live.staticflickr.com/65535/49391721017_bb9bd3f5eb_c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084" y="905164"/>
            <a:ext cx="6046739" cy="4535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s://live.staticflickr.com/65535/49391046388_b34a8445e5_c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2472" y="2686555"/>
            <a:ext cx="5097029" cy="3822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ángulo redondeado 6"/>
          <p:cNvSpPr/>
          <p:nvPr/>
        </p:nvSpPr>
        <p:spPr>
          <a:xfrm>
            <a:off x="1542473" y="5631872"/>
            <a:ext cx="3158836" cy="84974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AR" dirty="0" smtClean="0"/>
              <a:t>Catedral de Córdoba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860181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3563" y="704273"/>
            <a:ext cx="7620000" cy="5715000"/>
          </a:xfrm>
          <a:prstGeom prst="rect">
            <a:avLst/>
          </a:prstGeom>
        </p:spPr>
      </p:pic>
      <p:sp>
        <p:nvSpPr>
          <p:cNvPr id="3" name="Rectángulo redondeado 2"/>
          <p:cNvSpPr/>
          <p:nvPr/>
        </p:nvSpPr>
        <p:spPr>
          <a:xfrm>
            <a:off x="8007927" y="5708073"/>
            <a:ext cx="2632364" cy="71120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AR" dirty="0" smtClean="0"/>
              <a:t>Iglesia de los capuchinos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7077159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2398" y="698067"/>
            <a:ext cx="3297514" cy="2479242"/>
          </a:xfrm>
          <a:prstGeom prst="rect">
            <a:avLst/>
          </a:prstGeom>
        </p:spPr>
      </p:pic>
      <p:pic>
        <p:nvPicPr>
          <p:cNvPr id="2050" name="Picture 2" descr="https://www.cordobaturismo.gov.ar/wp-content/uploads/2018/09/57585122_2312093878842655_2927147991796023296_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39" y="1387635"/>
            <a:ext cx="8319401" cy="4679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50028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stancias jesuítas Córdoba | Argentina turismo, Turismo, Argentin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999" y="931004"/>
            <a:ext cx="5753763" cy="5296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4194" y="1464258"/>
            <a:ext cx="5349116" cy="3000520"/>
          </a:xfrm>
          <a:prstGeom prst="rect">
            <a:avLst/>
          </a:prstGeom>
        </p:spPr>
      </p:pic>
      <p:sp>
        <p:nvSpPr>
          <p:cNvPr id="3" name="Rectángulo redondeado 2"/>
          <p:cNvSpPr/>
          <p:nvPr/>
        </p:nvSpPr>
        <p:spPr>
          <a:xfrm>
            <a:off x="7823201" y="4645891"/>
            <a:ext cx="3048000" cy="49876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AR" dirty="0" smtClean="0"/>
              <a:t>Colonia </a:t>
            </a:r>
            <a:r>
              <a:rPr lang="es-AR" dirty="0" err="1" smtClean="0"/>
              <a:t>Caroya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5407113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346" y="1061171"/>
            <a:ext cx="9753600" cy="4181475"/>
          </a:xfrm>
          <a:prstGeom prst="rect">
            <a:avLst/>
          </a:prstGeom>
        </p:spPr>
      </p:pic>
      <p:sp>
        <p:nvSpPr>
          <p:cNvPr id="3" name="Rectángulo redondeado 2"/>
          <p:cNvSpPr/>
          <p:nvPr/>
        </p:nvSpPr>
        <p:spPr>
          <a:xfrm>
            <a:off x="951346" y="5458692"/>
            <a:ext cx="2918691" cy="757382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AR" dirty="0" smtClean="0"/>
              <a:t>Estancia Santa Catalina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647723888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o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366658"/>
      </a:accent1>
      <a:accent2>
        <a:srgbClr val="8CB64A"/>
      </a:accent2>
      <a:accent3>
        <a:srgbClr val="88D5A9"/>
      </a:accent3>
      <a:accent4>
        <a:srgbClr val="969FA7"/>
      </a:accent4>
      <a:accent5>
        <a:srgbClr val="E8A844"/>
      </a:accent5>
      <a:accent6>
        <a:srgbClr val="A1561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4BEC0EAF-CF86-4D49-B83B-56CC62D3CFF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TM03457464[[fn=Dividendo]]</Template>
  <TotalTime>540</TotalTime>
  <Words>462</Words>
  <Application>Microsoft Office PowerPoint</Application>
  <PresentationFormat>Panorámica</PresentationFormat>
  <Paragraphs>43</Paragraphs>
  <Slides>23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23</vt:i4>
      </vt:variant>
    </vt:vector>
  </HeadingPairs>
  <TitlesOfParts>
    <vt:vector size="26" baseType="lpstr">
      <vt:lpstr>Gill Sans MT</vt:lpstr>
      <vt:lpstr>Wingdings 2</vt:lpstr>
      <vt:lpstr>Dividendo</vt:lpstr>
      <vt:lpstr>Trabajo práctico paquete temático</vt:lpstr>
      <vt:lpstr>Presentación de PowerPoint</vt:lpstr>
      <vt:lpstr>Presentación de PowerPoint</vt:lpstr>
      <vt:lpstr>Córdoba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Córdoba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EXO S.A.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Nati</dc:creator>
  <cp:lastModifiedBy>Nati</cp:lastModifiedBy>
  <cp:revision>23</cp:revision>
  <dcterms:created xsi:type="dcterms:W3CDTF">2020-11-04T13:53:05Z</dcterms:created>
  <dcterms:modified xsi:type="dcterms:W3CDTF">2020-11-08T03:58:54Z</dcterms:modified>
</cp:coreProperties>
</file>